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40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7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1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3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20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8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7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6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3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567C249-A7F5-43B3-9CE3-F0837E6F8973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A6A7D9A-8125-49BE-90A7-C71549A0483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14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upport/enterprise/static/gsa/docs/admin/current/gsa_doc_set/xml_reference/request_format.html#1086546" TargetMode="External"/><Relationship Id="rId2" Type="http://schemas.openxmlformats.org/officeDocument/2006/relationships/hyperlink" Target="https://knowledge.exlibrisgroup.com/Alma/Product_Documentation/010Alma_Online_Help_(English)/060Alma-Primo_Integration/060Configuring_Alma_Delivery_System/120Adding_a_General_Electronic_Servic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excelsior.edu/writing-process/prewriting-strategies/prewriting-strategies-asking-defining-questions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C06B5-EAFF-44DC-9E69-850D6C759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Adding a GES to Search Google Scholar to </a:t>
            </a:r>
            <a:r>
              <a:rPr lang="en-US" sz="6000" dirty="0" err="1"/>
              <a:t>PrimoVE</a:t>
            </a: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B3B8D-28D9-45BA-AF46-AF94EF19A6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CARLI Office Hours, May 13, 2021</a:t>
            </a:r>
          </a:p>
          <a:p>
            <a:r>
              <a:rPr lang="en-US" dirty="0"/>
              <a:t>Prepared by Alice Creason, Lewis university</a:t>
            </a:r>
          </a:p>
        </p:txBody>
      </p:sp>
    </p:spTree>
    <p:extLst>
      <p:ext uri="{BB962C8B-B14F-4D97-AF65-F5344CB8AC3E}">
        <p14:creationId xmlns:p14="http://schemas.microsoft.com/office/powerpoint/2010/main" val="58241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23345-7222-4084-8574-034893FE6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add a Google Scholar Search?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D339F-6111-427C-BE9E-3286FC5DB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Acts as a fallback for links that fail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Provides additional option for open access resources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Final check before creating an ILL article request</a:t>
            </a:r>
          </a:p>
        </p:txBody>
      </p:sp>
    </p:spTree>
    <p:extLst>
      <p:ext uri="{BB962C8B-B14F-4D97-AF65-F5344CB8AC3E}">
        <p14:creationId xmlns:p14="http://schemas.microsoft.com/office/powerpoint/2010/main" val="276846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81ED-2FE4-44E0-B147-C0980CE1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You Begin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A43A-10D2-48A5-9F90-8EE9FC7AA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User role(s) required: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General System Administrator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Fulfillment Administrator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ExLibris</a:t>
            </a:r>
            <a:r>
              <a:rPr lang="en-US" dirty="0"/>
              <a:t> Documentation: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>
                <a:hlinkClick r:id="rId2"/>
              </a:rPr>
              <a:t>Adding a General Electronic Service</a:t>
            </a: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Google Documentation (Optional):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>
                <a:hlinkClick r:id="rId3"/>
              </a:rPr>
              <a:t>Search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88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463D3-0A67-4274-92B5-E2C6E5981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a New 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79E7B-2F4D-492D-9158-A9C303146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2711242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In Alma, go to: Configuration Menu &gt; Fulfillment &gt; Discovery Interface Display Logic &gt; General Electronic Services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Click Add Service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D2C1EB-89A3-4077-A37C-DF489FCF1F5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38" y="1845734"/>
            <a:ext cx="7456246" cy="4333124"/>
          </a:xfrm>
        </p:spPr>
      </p:pic>
    </p:spTree>
    <p:extLst>
      <p:ext uri="{BB962C8B-B14F-4D97-AF65-F5344CB8AC3E}">
        <p14:creationId xmlns:p14="http://schemas.microsoft.com/office/powerpoint/2010/main" val="3544493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38A2A-69C7-4EDB-B099-9C53A152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URL Template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14819-5625-409B-98A8-4714D25E7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Simple title search query: </a:t>
            </a:r>
          </a:p>
          <a:p>
            <a:r>
              <a:rPr lang="en-US" dirty="0">
                <a:solidFill>
                  <a:srgbClr val="333333"/>
                </a:solidFill>
                <a:effectLst/>
              </a:rPr>
              <a:t>https://scholar.google.com/scholar?as_q=%22{rft.atitle}%22&amp;ie=utf8&amp;oe=utf8</a:t>
            </a:r>
          </a:p>
          <a:p>
            <a:endParaRPr lang="en-US" dirty="0">
              <a:solidFill>
                <a:srgbClr val="333333"/>
              </a:solidFill>
            </a:endParaRPr>
          </a:p>
          <a:p>
            <a:r>
              <a:rPr lang="en-US" dirty="0">
                <a:solidFill>
                  <a:srgbClr val="333333"/>
                </a:solidFill>
                <a:effectLst/>
              </a:rPr>
              <a:t>Title phrase search, returns only first 10 results:</a:t>
            </a:r>
          </a:p>
          <a:p>
            <a:r>
              <a:rPr lang="en-US" dirty="0">
                <a:solidFill>
                  <a:srgbClr val="333333"/>
                </a:solidFill>
                <a:effectLst/>
              </a:rPr>
              <a:t>https://scholar.google.com/scholar?as_q=&amp;num=10&amp;btnG=Search+Scholar&amp;as_epq={rft.atitle}&amp;as_occt=any&amp;ie=utf8&amp;oe=utf8</a:t>
            </a:r>
            <a:r>
              <a:rPr lang="en-US" dirty="0">
                <a:solidFill>
                  <a:srgbClr val="333333"/>
                </a:solidFill>
              </a:rPr>
              <a:t> </a:t>
            </a:r>
            <a:endParaRPr lang="en-US" dirty="0">
              <a:solidFill>
                <a:srgbClr val="333333"/>
              </a:solidFill>
              <a:effectLst/>
            </a:endParaRPr>
          </a:p>
          <a:p>
            <a:endParaRPr lang="en-US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DC08C-9791-4265-A0CD-37847210D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Availability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78FE-E0FC-414D-AF24-B9B425F13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2905862" cy="402336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Suggestion: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Hide if the item is a book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A37899-5490-4D6D-8C4D-EEA7934FF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142" y="1961964"/>
            <a:ext cx="7831198" cy="390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4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12FFE-6907-4314-9BB1-82937894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DAD1D6-9666-4DA6-A78F-73CA7A6260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14800" y="1846263"/>
            <a:ext cx="4022725" cy="40227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4133DB-94F5-4407-8C10-47C3945C9978}"/>
              </a:ext>
            </a:extLst>
          </p:cNvPr>
          <p:cNvSpPr txBox="1"/>
          <p:nvPr/>
        </p:nvSpPr>
        <p:spPr>
          <a:xfrm>
            <a:off x="4114800" y="5868988"/>
            <a:ext cx="40227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owl.excelsior.edu/writing-process/prewriting-strategies/prewriting-strategies-asking-defining-questions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545591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212</TotalTime>
  <Words>236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Adding a GES to Search Google Scholar to PrimoVE</vt:lpstr>
      <vt:lpstr>Why add a Google Scholar Search?</vt:lpstr>
      <vt:lpstr>Before You Begin</vt:lpstr>
      <vt:lpstr>Adding a New GES</vt:lpstr>
      <vt:lpstr>URL Template Examples</vt:lpstr>
      <vt:lpstr>Service Availability Rules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 GES to Search Google Scholar to PrimoVE</dc:title>
  <dc:creator>Alice Creason</dc:creator>
  <cp:lastModifiedBy>Alice Creason</cp:lastModifiedBy>
  <cp:revision>12</cp:revision>
  <dcterms:created xsi:type="dcterms:W3CDTF">2021-05-12T19:28:21Z</dcterms:created>
  <dcterms:modified xsi:type="dcterms:W3CDTF">2021-05-13T18:47:42Z</dcterms:modified>
</cp:coreProperties>
</file>